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671" r:id="rId2"/>
    <p:sldMasterId id="2147483676" r:id="rId3"/>
  </p:sldMasterIdLst>
  <p:sldIdLst>
    <p:sldId id="265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8D3A2"/>
    <a:srgbClr val="E8E3D3"/>
    <a:srgbClr val="4B2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94660"/>
  </p:normalViewPr>
  <p:slideViewPr>
    <p:cSldViewPr snapToGrid="0" snapToObjects="1" showGuides="1">
      <p:cViewPr>
        <p:scale>
          <a:sx n="150" d="100"/>
          <a:sy n="150" d="100"/>
        </p:scale>
        <p:origin x="-1752" y="368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885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669674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8" name="Picture 7" descr="LivableCityYear_UW_pri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57" y="6321433"/>
            <a:ext cx="2712720" cy="42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17212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pic>
        <p:nvPicPr>
          <p:cNvPr id="8" name="Picture 7" descr="LivableCityYear_UW_pri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57" y="6321433"/>
            <a:ext cx="2712720" cy="42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1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3702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2" name="Picture 1" descr="LivableCityYear_UW_pri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57" y="6321433"/>
            <a:ext cx="2712720" cy="42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48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no bar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68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CY_word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10" y="169671"/>
            <a:ext cx="5465125" cy="2634653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08710" y="338663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4" name="Picture 3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40" y="621289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1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42938" y="541338"/>
            <a:ext cx="7543800" cy="61642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solidFill>
                  <a:srgbClr val="33006F"/>
                </a:solidFill>
                <a:latin typeface="Open Sans"/>
                <a:cs typeface="Open Sans"/>
              </a:defRPr>
            </a:lvl1pPr>
            <a:lvl2pPr>
              <a:defRPr>
                <a:solidFill>
                  <a:srgbClr val="33006F"/>
                </a:solidFill>
                <a:latin typeface="Open Sans"/>
                <a:cs typeface="Open Sans"/>
              </a:defRPr>
            </a:lvl2pPr>
            <a:lvl3pPr>
              <a:defRPr>
                <a:solidFill>
                  <a:srgbClr val="33006F"/>
                </a:solidFill>
                <a:latin typeface="Open Sans"/>
                <a:cs typeface="Open Sans"/>
              </a:defRPr>
            </a:lvl3pPr>
            <a:lvl4pPr>
              <a:defRPr>
                <a:solidFill>
                  <a:srgbClr val="33006F"/>
                </a:solidFill>
                <a:latin typeface="Open Sans"/>
                <a:cs typeface="Open Sans"/>
              </a:defRPr>
            </a:lvl4pPr>
            <a:lvl5pPr>
              <a:defRPr>
                <a:solidFill>
                  <a:srgbClr val="33006F"/>
                </a:solidFill>
                <a:latin typeface="Open Sans"/>
                <a:cs typeface="Open Sans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2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CY_word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59" y="5674655"/>
            <a:ext cx="2286488" cy="1102280"/>
          </a:xfrm>
          <a:prstGeom prst="rect">
            <a:avLst/>
          </a:prstGeom>
        </p:spPr>
      </p:pic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25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435482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11" name="Picture 10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9" name="Picture 8" descr="LCY_words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59" y="5839071"/>
            <a:ext cx="1945436" cy="93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5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pic>
        <p:nvPicPr>
          <p:cNvPr id="11" name="Picture 10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12" name="Picture 11" descr="LCY_words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59" y="5839071"/>
            <a:ext cx="1945436" cy="93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79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1090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15" name="Picture 14" descr="LCY_words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3" y="5953883"/>
            <a:ext cx="1707278" cy="82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58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ivableCityYear_UW_pri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57" y="6321433"/>
            <a:ext cx="2712720" cy="42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4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345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578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83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3600" y="6350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Encode Sans Normal Black"/>
                <a:cs typeface="Encode Sans Normal Black"/>
              </a:rPr>
              <a:t>LIVABLE CITY YEAR PPT TEMPLATE</a:t>
            </a:r>
            <a:endParaRPr lang="en-US" dirty="0">
              <a:latin typeface="Encode Sans Normal Black"/>
              <a:cs typeface="Encode Sans Normal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7533" y="1312333"/>
            <a:ext cx="65701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en Sans"/>
                <a:cs typeface="Open Sans"/>
              </a:rPr>
              <a:t>When creating a new slide, this template has options for slides with the LCY logo:</a:t>
            </a:r>
          </a:p>
          <a:p>
            <a:endParaRPr lang="en-US" dirty="0" smtClean="0">
              <a:latin typeface="Open Sans"/>
              <a:cs typeface="Open Sans"/>
            </a:endParaRPr>
          </a:p>
          <a:p>
            <a:endParaRPr lang="en-US" dirty="0">
              <a:latin typeface="Open Sans"/>
              <a:cs typeface="Open Sans"/>
            </a:endParaRPr>
          </a:p>
          <a:p>
            <a:endParaRPr lang="en-US" dirty="0" smtClean="0">
              <a:latin typeface="Open Sans"/>
              <a:cs typeface="Open Sans"/>
            </a:endParaRPr>
          </a:p>
          <a:p>
            <a:endParaRPr lang="en-US" dirty="0">
              <a:latin typeface="Open Sans"/>
              <a:cs typeface="Open Sans"/>
            </a:endParaRPr>
          </a:p>
          <a:p>
            <a:endParaRPr lang="en-US" dirty="0" smtClean="0">
              <a:latin typeface="Open Sans"/>
              <a:cs typeface="Open Sans"/>
            </a:endParaRPr>
          </a:p>
          <a:p>
            <a:r>
              <a:rPr lang="en-US" dirty="0" smtClean="0">
                <a:latin typeface="Open Sans"/>
                <a:cs typeface="Open Sans"/>
              </a:rPr>
              <a:t> or the LCY official UW </a:t>
            </a:r>
            <a:r>
              <a:rPr lang="en-US" dirty="0" err="1" smtClean="0">
                <a:latin typeface="Open Sans"/>
                <a:cs typeface="Open Sans"/>
              </a:rPr>
              <a:t>wordmark</a:t>
            </a:r>
            <a:r>
              <a:rPr lang="en-US" dirty="0" smtClean="0">
                <a:latin typeface="Open Sans"/>
                <a:cs typeface="Open Sans"/>
              </a:rPr>
              <a:t>:</a:t>
            </a:r>
            <a:endParaRPr lang="en-US" dirty="0">
              <a:latin typeface="Open Sans"/>
              <a:cs typeface="Open Sans"/>
            </a:endParaRPr>
          </a:p>
        </p:txBody>
      </p:sp>
      <p:pic>
        <p:nvPicPr>
          <p:cNvPr id="4" name="Picture 3" descr="LCY_wor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760" y="2023533"/>
            <a:ext cx="2205160" cy="1063074"/>
          </a:xfrm>
          <a:prstGeom prst="rect">
            <a:avLst/>
          </a:prstGeom>
        </p:spPr>
      </p:pic>
      <p:pic>
        <p:nvPicPr>
          <p:cNvPr id="5" name="Picture 4" descr="LivableCityYear_UW_pr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760" y="3945297"/>
            <a:ext cx="2712720" cy="42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05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/>
          <p:cNvSpPr>
            <a:spLocks noGrp="1"/>
          </p:cNvSpPr>
          <p:nvPr>
            <p:ph type="chart" sz="quarter" idx="1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8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LIVABLE CITY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131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9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73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7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11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/>
          <p:cNvSpPr>
            <a:spLocks noGrp="1"/>
          </p:cNvSpPr>
          <p:nvPr>
            <p:ph type="chart" sz="quarter" idx="1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57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01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93008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CY logo branded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CY word branded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33</Words>
  <Application>Microsoft Macintosh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2_Custom Design</vt:lpstr>
      <vt:lpstr>LCY logo branded</vt:lpstr>
      <vt:lpstr>LCY word branded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Daimon Eklund</cp:lastModifiedBy>
  <cp:revision>25</cp:revision>
  <cp:lastPrinted>2016-02-10T20:19:12Z</cp:lastPrinted>
  <dcterms:created xsi:type="dcterms:W3CDTF">2014-10-14T00:51:43Z</dcterms:created>
  <dcterms:modified xsi:type="dcterms:W3CDTF">2016-09-13T20:55:48Z</dcterms:modified>
</cp:coreProperties>
</file>